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871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117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1090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1610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8900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5714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1941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9206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121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150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83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220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456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63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026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2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724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1890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 sz="4400" b="1"/>
            </a:pPr>
            <a:r>
              <a:t>SMSviaSMPP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 sz="2400"/>
            </a:pPr>
            <a:r>
              <a:t>Robust SMS Messaging Solutions</a:t>
            </a:r>
          </a:p>
          <a:p>
            <a:r>
              <a:t>Bonrix Software Systems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/>
            </a:pPr>
            <a:r>
              <a:t>Key Offerings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Bonrix SMPP Client - Point-to-point messaging to SMSC gateway</a:t>
            </a:r>
          </a:p>
          <a:p>
            <a:pPr>
              <a:defRPr sz="2000"/>
            </a:pPr>
            <a:r>
              <a:t>Bonrix SMPP Gateway - Seamless SMS gateway integration</a:t>
            </a:r>
          </a:p>
          <a:p>
            <a:pPr>
              <a:defRPr sz="2000"/>
            </a:pPr>
            <a:r>
              <a:t>Comprehensive SMPP protocol support for reliable messaging</a:t>
            </a:r>
          </a:p>
          <a:p>
            <a:pPr>
              <a:defRPr sz="2000"/>
            </a:pPr>
            <a:r>
              <a:t>Bulk SMS messaging capabilities for high-volume communication</a:t>
            </a:r>
          </a:p>
          <a:p>
            <a:pPr>
              <a:defRPr sz="2000"/>
            </a:pPr>
            <a:r>
              <a:t>Enterprise-grade SMS messaging infrastructure</a:t>
            </a:r>
          </a:p>
          <a:p>
            <a:pPr>
              <a:defRPr sz="2000"/>
            </a:pPr>
            <a:r>
              <a:t>Customizable solutions for diverse business requirements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/>
            </a:pPr>
            <a:r>
              <a:t>Features &amp; 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Robust and efficient SMS messaging solutions with high reliability</a:t>
            </a:r>
          </a:p>
          <a:p>
            <a:pPr>
              <a:defRPr sz="2000"/>
            </a:pPr>
            <a:r>
              <a:t>Seamless integration with existing SMS gateways and infrastructure</a:t>
            </a:r>
          </a:p>
          <a:p>
            <a:pPr>
              <a:defRPr sz="2000"/>
            </a:pPr>
            <a:r>
              <a:t>Point-to-point messaging ensuring direct communication paths</a:t>
            </a:r>
          </a:p>
          <a:p>
            <a:pPr>
              <a:defRPr sz="2000"/>
            </a:pPr>
            <a:r>
              <a:t>Scalable bulk SMS capabilities for businesses of all sizes</a:t>
            </a:r>
          </a:p>
          <a:p>
            <a:pPr>
              <a:defRPr sz="2000"/>
            </a:pPr>
            <a:r>
              <a:t>Industry-standard SMPP protocol implementation</a:t>
            </a:r>
          </a:p>
          <a:p>
            <a:pPr>
              <a:defRPr sz="2000"/>
            </a:pPr>
            <a:r>
              <a:t>Optimized performance for high-volume messaging operations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/>
            </a:pPr>
            <a:r>
              <a:t>Use 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Businesses requiring reliable SMS messaging services</a:t>
            </a:r>
          </a:p>
          <a:p>
            <a:pPr>
              <a:defRPr sz="2000"/>
            </a:pPr>
            <a:r>
              <a:t>Service providers offering SMS communication solutions</a:t>
            </a:r>
          </a:p>
          <a:p>
            <a:pPr>
              <a:defRPr sz="2000"/>
            </a:pPr>
            <a:r>
              <a:t>Organizations sending bulk promotional or transactional messages</a:t>
            </a:r>
          </a:p>
          <a:p>
            <a:pPr>
              <a:defRPr sz="2000"/>
            </a:pPr>
            <a:r>
              <a:t>Enterprises needing scalable messaging infrastructure</a:t>
            </a:r>
          </a:p>
          <a:p>
            <a:pPr>
              <a:defRPr sz="2000"/>
            </a:pPr>
            <a:r>
              <a:t>Companies integrating SMS capabilities into existing systems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/>
            </a:pPr>
            <a:r>
              <a:t>Technical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Java Runtime Environment (JRE) - Mandatory requirement</a:t>
            </a:r>
          </a:p>
          <a:p>
            <a:pPr>
              <a:defRPr sz="2000"/>
            </a:pPr>
            <a:r>
              <a:t>MySQL Server database - Required for data management</a:t>
            </a:r>
          </a:p>
          <a:p>
            <a:pPr>
              <a:defRPr sz="2000"/>
            </a:pPr>
            <a:r>
              <a:t>Cross-platform compatibility with various operating systems</a:t>
            </a:r>
          </a:p>
          <a:p>
            <a:pPr>
              <a:defRPr sz="2000"/>
            </a:pPr>
            <a:r>
              <a:t>Cloud and on-premise deployment options available</a:t>
            </a:r>
          </a:p>
          <a:p>
            <a:pPr>
              <a:defRPr sz="2000"/>
            </a:pPr>
            <a:r>
              <a:t>Professional installation and setup support included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/>
            </a:pPr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SMSviaSMPP provides enterprise-grade SMS messaging solutions</a:t>
            </a:r>
          </a:p>
          <a:p>
            <a:pPr>
              <a:defRPr sz="2000"/>
            </a:pPr>
            <a:r>
              <a:t>Built on proven SMPP protocol for maximum reliability</a:t>
            </a:r>
          </a:p>
          <a:p>
            <a:pPr>
              <a:defRPr sz="2000"/>
            </a:pPr>
            <a:r>
              <a:t>Flexible integration options for diverse business needs</a:t>
            </a:r>
          </a:p>
          <a:p>
            <a:pPr>
              <a:defRPr sz="2000"/>
            </a:pPr>
            <a:r>
              <a:t>Trusted by businesses and service providers worldwide</a:t>
            </a:r>
          </a:p>
          <a:p>
            <a:pPr>
              <a:defRPr sz="2000"/>
            </a:pPr>
            <a:r>
              <a:t>Professional support and maintenance available</a:t>
            </a:r>
          </a:p>
          <a:p>
            <a:pPr>
              <a:defRPr sz="2000"/>
            </a:pPr>
            <a:r>
              <a:t>Cost-effective solution for scalable SMS communication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/>
            </a:pPr>
            <a:r>
              <a:t>Company Profile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/>
          </a:p>
          <a:p>
            <a:pPr>
              <a:defRPr sz="2000"/>
            </a:pPr>
            <a:r>
              <a:t>Company Name: Bonrix Software Systems</a:t>
            </a:r>
          </a:p>
          <a:p>
            <a:pPr>
              <a:defRPr sz="2000"/>
            </a:pPr>
            <a:r>
              <a:t>Product Platform: SMSviaSMPP</a:t>
            </a:r>
          </a:p>
          <a:p>
            <a:pPr>
              <a:defRPr sz="2000"/>
            </a:pPr>
            <a:r>
              <a:t>Core Services: SMS messaging solutions through SMPP protocol, SMS gateway integration, and bulk SMS services</a:t>
            </a:r>
          </a:p>
          <a:p>
            <a:pPr>
              <a:defRPr sz="2000"/>
            </a:pPr>
            <a:r>
              <a:t>Mission: Providing robust and efficient SMS messaging solutions through industry-standard SMPP protocol</a:t>
            </a:r>
          </a:p>
          <a:p>
            <a:pPr>
              <a:defRPr sz="2000"/>
            </a:pPr>
            <a:r>
              <a:t>Vision: Empowering businesses and service providers with reliable, scalable SMS communication infrastructure</a:t>
            </a:r>
          </a:p>
          <a:p>
            <a:pPr>
              <a:defRPr sz="2000"/>
            </a:pPr>
            <a:r>
              <a:t>Specialization: Enterprise-grade SMPP client and gateway solutions for seamless SMS integration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/>
            </a:pPr>
            <a:r>
              <a:t>Contact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Address: A-801, Samudra Complex, Near Klassic Gold Hotel, Off C.G.Road, Ahmedabad, Gujarat, India</a:t>
            </a:r>
          </a:p>
          <a:p>
            <a:pPr>
              <a:defRPr sz="2000"/>
            </a:pPr>
            <a:r>
              <a:t>Email: info@bonrix.net</a:t>
            </a:r>
          </a:p>
          <a:p>
            <a:pPr>
              <a:defRPr sz="2000"/>
            </a:pPr>
            <a:r>
              <a:t>Phone: +91-9426045500, 9429045500</a:t>
            </a:r>
          </a:p>
          <a:p>
            <a:pPr>
              <a:defRPr sz="2000"/>
            </a:pPr>
            <a:r>
              <a:t>Website: http://www.bonrix.net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</TotalTime>
  <Words>311</Words>
  <Application>Microsoft Office PowerPoint</Application>
  <PresentationFormat>On-screen Show (4:3)</PresentationFormat>
  <Paragraphs>55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Celestial</vt:lpstr>
      <vt:lpstr>SMSviaSMPP</vt:lpstr>
      <vt:lpstr>Key Offerings</vt:lpstr>
      <vt:lpstr>Features &amp; Benefits</vt:lpstr>
      <vt:lpstr>Use Cases</vt:lpstr>
      <vt:lpstr>Technical Requirements</vt:lpstr>
      <vt:lpstr>Conclusion</vt:lpstr>
      <vt:lpstr>Company Profile</vt:lpstr>
      <vt:lpstr>Contact Information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SMSviaSMPP</dc:title>
  <dc:subject/>
  <dc:creator/>
  <cp:keywords/>
  <dc:description>generated using python-pptx</dc:description>
  <cp:lastModifiedBy>LENOVO</cp:lastModifiedBy>
  <cp:revision>2</cp:revision>
  <dcterms:created xsi:type="dcterms:W3CDTF">2013-01-27T09:14:16Z</dcterms:created>
  <dcterms:modified xsi:type="dcterms:W3CDTF">2025-11-22T05:54:58Z</dcterms:modified>
  <cp:category/>
</cp:coreProperties>
</file>